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080" autoAdjust="0"/>
  </p:normalViewPr>
  <p:slideViewPr>
    <p:cSldViewPr snapToGrid="0">
      <p:cViewPr varScale="1">
        <p:scale>
          <a:sx n="93" d="100"/>
          <a:sy n="93" d="100"/>
        </p:scale>
        <p:origin x="584" y="6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114300" y="2640950"/>
            <a:ext cx="4051299" cy="58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Stock Inventory Website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361624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Stock Inventory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091857"/>
            <a:ext cx="4548587" cy="324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</a:t>
            </a:r>
            <a:endParaRPr lang="en-US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1842;p210">
            <a:extLst>
              <a:ext uri="{FF2B5EF4-FFF2-40B4-BE49-F238E27FC236}">
                <a16:creationId xmlns:a16="http://schemas.microsoft.com/office/drawing/2014/main" id="{9B556AE1-9608-A49D-274F-E2A7F23F3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136129"/>
              </p:ext>
            </p:extLst>
          </p:nvPr>
        </p:nvGraphicFramePr>
        <p:xfrm>
          <a:off x="144711" y="1821490"/>
          <a:ext cx="4548586" cy="2834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4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0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au721220205012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GUNAL 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au721220205042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RETHIK 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SOWMIYA 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au721220205059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SWETHA V J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frontend to ensure the dynamic feature of website</a:t>
            </a:r>
            <a:endParaRPr sz="12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" name="Google Shape;3680;g2139e008f02_0_0">
            <a:extLst>
              <a:ext uri="{FF2B5EF4-FFF2-40B4-BE49-F238E27FC236}">
                <a16:creationId xmlns:a16="http://schemas.microsoft.com/office/drawing/2014/main" id="{23E0F908-46CB-EF45-A04C-4CEF9589CF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-1"/>
            <a:ext cx="9803077" cy="50449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8CB45-729A-C741-98BD-7DF76CC16ED2}"/>
              </a:ext>
            </a:extLst>
          </p:cNvPr>
          <p:cNvSpPr txBox="1"/>
          <p:nvPr/>
        </p:nvSpPr>
        <p:spPr>
          <a:xfrm>
            <a:off x="445779" y="678224"/>
            <a:ext cx="6055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Create RESTful APIs to handle inventory-related operations.</a:t>
            </a:r>
          </a:p>
          <a:p>
            <a:pPr algn="l"/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Use annotations like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E9D07-687A-6442-BB51-A0D9EB15E43F}"/>
              </a:ext>
            </a:extLst>
          </p:cNvPr>
          <p:cNvSpPr txBox="1"/>
          <p:nvPr/>
        </p:nvSpPr>
        <p:spPr>
          <a:xfrm>
            <a:off x="445779" y="1279643"/>
            <a:ext cx="47852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Utilize libraries like Jackson for JSON serialization.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EA369-4CDC-7746-923F-C6800275D1A7}"/>
              </a:ext>
            </a:extLst>
          </p:cNvPr>
          <p:cNvSpPr txBox="1"/>
          <p:nvPr/>
        </p:nvSpPr>
        <p:spPr>
          <a:xfrm>
            <a:off x="445779" y="1587420"/>
            <a:ext cx="4785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Create endpoints for actions like fetching inventory, adding items, updating quantities, etc.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5CFAA-0D19-ED4F-AA74-C807DD9D4BE8}"/>
              </a:ext>
            </a:extLst>
          </p:cNvPr>
          <p:cNvSpPr txBox="1"/>
          <p:nvPr/>
        </p:nvSpPr>
        <p:spPr>
          <a:xfrm>
            <a:off x="445779" y="2119947"/>
            <a:ext cx="47852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Set up a React project using tools like Create React App.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82E70-8996-AC4D-89B1-7FD37962B201}"/>
              </a:ext>
            </a:extLst>
          </p:cNvPr>
          <p:cNvSpPr txBox="1"/>
          <p:nvPr/>
        </p:nvSpPr>
        <p:spPr>
          <a:xfrm>
            <a:off x="445779" y="2395823"/>
            <a:ext cx="5114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Use components to structure your UI and manage state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5BE23-D1B0-8F44-81F1-CFBB630E0BBC}"/>
              </a:ext>
            </a:extLst>
          </p:cNvPr>
          <p:cNvSpPr txBox="1"/>
          <p:nvPr/>
        </p:nvSpPr>
        <p:spPr>
          <a:xfrm>
            <a:off x="883334" y="7179569"/>
            <a:ext cx="51145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establish a seamless connection between your Java backend and React frontend, enabling a cohesive stock inventory management system.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27A18D-DA8F-864F-8392-897807CD3559}"/>
              </a:ext>
            </a:extLst>
          </p:cNvPr>
          <p:cNvSpPr txBox="1"/>
          <p:nvPr/>
        </p:nvSpPr>
        <p:spPr>
          <a:xfrm>
            <a:off x="445779" y="3936971"/>
            <a:ext cx="51145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      EstablishIng a seamless connection between your Java backend and React frontend, enabling a cohesive stock inventory management system.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3905250" y="1573810"/>
            <a:ext cx="3136900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https://github.com/GunalRamesh/CD2_9-Task-4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https://github.com/rs-rethik/CD2_9-Task-4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https://github.com/Sowmiya-17/CD2_9-Task-4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https://github.com/swetharamanan/CD2_9-Task-4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350</Words>
  <Application>Microsoft Office PowerPoint</Application>
  <PresentationFormat>On-screen Show (16:9)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Calibri</vt:lpstr>
      <vt:lpstr>Noto Sans Symbols</vt:lpstr>
      <vt:lpstr>Söhne</vt:lpstr>
      <vt:lpstr>Public Sans</vt:lpstr>
      <vt:lpstr>EB Garamond Medium</vt:lpstr>
      <vt:lpstr>EB Garamond</vt:lpstr>
      <vt:lpstr>Arial</vt:lpstr>
      <vt:lpstr>Arial</vt:lpstr>
      <vt:lpstr>EB Garamond SemiBold</vt:lpstr>
      <vt:lpstr>Montserrat ExtraBold</vt:lpstr>
      <vt:lpstr>EB Garamond ExtraBold</vt:lpstr>
      <vt:lpstr>Simple Light</vt:lpstr>
      <vt:lpstr>Simple Light</vt:lpstr>
      <vt:lpstr>PowerPoint Presentation</vt:lpstr>
      <vt:lpstr>Stock Inventory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Sowmiya Thangavel</cp:lastModifiedBy>
  <cp:revision>3</cp:revision>
  <dcterms:created xsi:type="dcterms:W3CDTF">2020-08-13T11:21:46Z</dcterms:created>
  <dcterms:modified xsi:type="dcterms:W3CDTF">2023-11-15T14:54:52Z</dcterms:modified>
</cp:coreProperties>
</file>